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59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3284984"/>
            <a:ext cx="3313355" cy="17021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«Юные всезнайки. Хочу много знать»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6071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Каткая характеристика программы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Программа курса «Юные всезнайки. Хочу много знать» для младших школьников является дополнительной образовательной программой по основным дисциплинам. Данная программа позволяет учащимся ознакомиться с интересными вопросами окружающего их мира на данном этапе обучения, выходящими за рамки школьной программы.</a:t>
            </a:r>
          </a:p>
          <a:p>
            <a:r>
              <a:rPr lang="ru-RU" dirty="0"/>
              <a:t>Не менее важным фактором реализации данной программы является и стремление развить у учащихся умений самостоятельно работать, думать, решать творческие задачи, а также совершенствовать навыки</a:t>
            </a:r>
          </a:p>
          <a:p>
            <a:r>
              <a:rPr lang="ru-RU" dirty="0"/>
              <a:t>Программа направлена «Юные всезнайки. Хочу много знать» на развитие интеллектуально-развивающих занятий, формирование логических приемов мышления через использование различных нестандартных заданий, требующих поисковой и </a:t>
            </a:r>
            <a:r>
              <a:rPr lang="ru-RU" dirty="0" err="1"/>
              <a:t>праткической</a:t>
            </a:r>
            <a:r>
              <a:rPr lang="ru-RU" dirty="0"/>
              <a:t> поисковой деятельности учащихся.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56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465697"/>
              </p:ext>
            </p:extLst>
          </p:nvPr>
        </p:nvGraphicFramePr>
        <p:xfrm>
          <a:off x="827584" y="980728"/>
          <a:ext cx="7560840" cy="51378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1370"/>
                <a:gridCol w="6649470"/>
              </a:tblGrid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200" dirty="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Окружающий мир (20)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822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Что носили в древности?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822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Кто сделал каменный календарь?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822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реки текут? 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822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Откуда берутся облака и ветер? 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Что такое Луна и почему она светит ночью?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822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Падают ли звезды? 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822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меняются времена года? 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822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Кто такие млекопитающие? 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8229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птицы улетают на юг? 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Кто первым совершил кругосветное путешествие? 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лягушки квакают?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 работает телевизор?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 радуга разноцветная? 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 всплывает подводная лодка? 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кошки видят ночью?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осенью опадают листья?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Зачем верблюду горб?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 прорастают семена?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Для чего птицам перья?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458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Мы – жители планеты Земля</a:t>
                      </a:r>
                      <a:endParaRPr lang="ru-RU" sz="1200" dirty="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1314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07198"/>
              </p:ext>
            </p:extLst>
          </p:nvPr>
        </p:nvGraphicFramePr>
        <p:xfrm>
          <a:off x="755576" y="1124744"/>
          <a:ext cx="7632848" cy="50738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0048"/>
                <a:gridCol w="6712800"/>
              </a:tblGrid>
              <a:tr h="34119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200" dirty="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Окружающий мир (20)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19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ll.</a:t>
                      </a:r>
                      <a:endParaRPr lang="ru-RU" sz="1200" dirty="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Еда (14)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2378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Шоколадное дерево (како)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31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мороженое холодное?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31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Зачем нам нужны витамины?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31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 картофель попал в Россию?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2378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Кто изобрел макароны?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31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яблоко темнеет изнутри?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31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чем состоит польза фруктов?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2378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в сыре дырки?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162378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Еда с «сюрпризом»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31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чай светлеет от лимона?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31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Почему продукты покрываются плесенью?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19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Кто придумал чипсы?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19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 пчелы делают мёд?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  <a:tr h="34119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20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Еда: живая и мертвая</a:t>
                      </a:r>
                      <a:endParaRPr lang="ru-RU" sz="1200" dirty="0">
                        <a:effectLst/>
                        <a:latin typeface="Calibri"/>
                      </a:endParaRPr>
                    </a:p>
                  </a:txBody>
                  <a:tcPr marL="20573" marR="2057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224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Формы работы по программе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u="sng" dirty="0"/>
              <a:t>Игровая деятельность:</a:t>
            </a:r>
            <a:r>
              <a:rPr lang="ru-RU" dirty="0"/>
              <a:t> игры с правилами, творческие игры (сюжетно-ролевые и театрализованные), подвижные игры, дидактические игры, игровые упражнения, путешествия, пальчиковые игры.</a:t>
            </a:r>
          </a:p>
          <a:p>
            <a:r>
              <a:rPr lang="ru-RU" u="sng" dirty="0"/>
              <a:t>Самообслуживание, элементарный труд:</a:t>
            </a:r>
            <a:r>
              <a:rPr lang="ru-RU" dirty="0"/>
              <a:t> тренировка культурно-гигиенических навыков в режимных моментах, дежурства, выполнение поручений, труд на групповом участке.</a:t>
            </a:r>
          </a:p>
          <a:p>
            <a:r>
              <a:rPr lang="ru-RU" u="sng" dirty="0"/>
              <a:t>Двигательная деятельность:</a:t>
            </a:r>
            <a:r>
              <a:rPr lang="ru-RU" dirty="0"/>
              <a:t> утренняя зарядка, физкультминутки согласно режиму дня, занятия по физической культуре, подвижные и малоподвижные игры (на прогулке и в группе), пальчиковая, дыхательная гимнастики, выполнение игровых упражнений.</a:t>
            </a:r>
          </a:p>
          <a:p>
            <a:r>
              <a:rPr lang="ru-RU" u="sng" dirty="0"/>
              <a:t>Коммуникативная деятельность:</a:t>
            </a:r>
            <a:r>
              <a:rPr lang="ru-RU" dirty="0"/>
              <a:t> беседы и ситуации, ситуативные разговоры, разучивание пословиц, считалок, поговорок, стихов, песен, викторины, интеллектуальные игры, составление рассказов (по картинкам, игрушкам, из личного опыта).</a:t>
            </a:r>
          </a:p>
          <a:p>
            <a:r>
              <a:rPr lang="ru-RU" u="sng" dirty="0"/>
              <a:t>Изобразительная деятельность и конструирование:</a:t>
            </a:r>
            <a:r>
              <a:rPr lang="ru-RU" dirty="0"/>
              <a:t> творческие мастерские, макетирование, игры с конструкторами, изготовление подарков, оформление выставок и мероприятий, знакомство с произведениями известных художников, скульпторов.</a:t>
            </a:r>
          </a:p>
          <a:p>
            <a:r>
              <a:rPr lang="ru-RU" u="sng" dirty="0"/>
              <a:t>Восприятие произведений художественной литературы:</a:t>
            </a:r>
            <a:r>
              <a:rPr lang="ru-RU" dirty="0"/>
              <a:t> чтение, беседы, разучивание стихотворений, викторины, драматизации.</a:t>
            </a:r>
          </a:p>
          <a:p>
            <a:r>
              <a:rPr lang="ru-RU" u="sng" dirty="0"/>
              <a:t>Познавательно-исследовательская деятельность:</a:t>
            </a:r>
            <a:r>
              <a:rPr lang="ru-RU" dirty="0"/>
              <a:t> наблюдение за природой, проведение опытов и экспериментов, культурно-смысловые контексты (Путешествие по карте, Путешествие по реке времени), ситуации, моделирование, просмотр (альбомов, книг, видео), встречи с интересными людьми, экскурсии, коллекционирование.</a:t>
            </a:r>
          </a:p>
          <a:p>
            <a:r>
              <a:rPr lang="ru-RU" u="sng" dirty="0"/>
              <a:t>Проектная деятельность:</a:t>
            </a:r>
            <a:r>
              <a:rPr lang="ru-RU" dirty="0"/>
              <a:t> создание педагогом таких условий, которые позволяют детям самостоятельно или совместно с взрослым открывать новый практический опыт, добывать его экспериментальным, поисковым путём, анализировать его и преобразовывать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30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Спасибо что выбрали нашу программу!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230740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0</TotalTime>
  <Words>262</Words>
  <Application>Microsoft Office PowerPoint</Application>
  <PresentationFormat>Экран (4:3)</PresentationFormat>
  <Paragraphs>89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Остин</vt:lpstr>
      <vt:lpstr>Программа «Юные всезнайки. Хочу много знать»</vt:lpstr>
      <vt:lpstr>Каткая характеристика программы</vt:lpstr>
      <vt:lpstr>Презентация PowerPoint</vt:lpstr>
      <vt:lpstr>Презентация PowerPoint</vt:lpstr>
      <vt:lpstr>Формы работы по программе</vt:lpstr>
      <vt:lpstr>Спасибо что выбрали нашу программу!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«Юные всезнайки. Хочу много знать»</dc:title>
  <dc:creator>m</dc:creator>
  <cp:lastModifiedBy>m</cp:lastModifiedBy>
  <cp:revision>2</cp:revision>
  <dcterms:created xsi:type="dcterms:W3CDTF">2022-11-25T08:41:39Z</dcterms:created>
  <dcterms:modified xsi:type="dcterms:W3CDTF">2022-11-25T09:10:29Z</dcterms:modified>
</cp:coreProperties>
</file>